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9940925" cy="6808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03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976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8898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94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948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832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0307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56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862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784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5395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D7AFD-BD40-44DC-A6AB-7DC5E3B0643B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580F-8AE9-428A-9987-298AC8C2E4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135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775" y="2666972"/>
            <a:ext cx="1723268" cy="6592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61" y="2460062"/>
            <a:ext cx="1466714" cy="88080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586" y="1359321"/>
            <a:ext cx="1023794" cy="102379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992" y="2556307"/>
            <a:ext cx="1316905" cy="72166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4" y="10508698"/>
            <a:ext cx="3316759" cy="106523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182" y="5509844"/>
            <a:ext cx="1073596" cy="107359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238" y="1442439"/>
            <a:ext cx="1147983" cy="86098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690" y="1093817"/>
            <a:ext cx="1246803" cy="124680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054" y="1389815"/>
            <a:ext cx="1362208" cy="7990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44"/>
            <a:ext cx="1219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Tirage des </a:t>
            </a:r>
            <a:r>
              <a:rPr lang="fr-FR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1/4</a:t>
            </a:r>
            <a:r>
              <a:rPr lang="fr-FR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finales de la Coupe de l’Indre</a:t>
            </a:r>
            <a:endParaRPr lang="fr-FR" sz="66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463" y="5631466"/>
            <a:ext cx="2464826" cy="79162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332" y="1165412"/>
            <a:ext cx="1333954" cy="1525599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4249849"/>
              </p:ext>
            </p:extLst>
          </p:nvPr>
        </p:nvGraphicFramePr>
        <p:xfrm>
          <a:off x="1854686" y="3706794"/>
          <a:ext cx="7479958" cy="14880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39979"/>
                <a:gridCol w="3739979"/>
              </a:tblGrid>
              <a:tr h="37799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US</a:t>
                      </a:r>
                      <a:r>
                        <a:rPr lang="fr-FR" baseline="0" dirty="0" smtClean="0"/>
                        <a:t> LA CHATRE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US ST MAUR</a:t>
                      </a:r>
                      <a:endParaRPr lang="fr-FR" dirty="0"/>
                    </a:p>
                  </a:txBody>
                  <a:tcPr/>
                </a:tc>
              </a:tr>
              <a:tr h="37000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SC VATAN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ACS BUZANCAIS</a:t>
                      </a:r>
                      <a:endParaRPr lang="fr-FR" b="1" dirty="0"/>
                    </a:p>
                  </a:txBody>
                  <a:tcPr/>
                </a:tc>
              </a:tr>
              <a:tr h="37000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US LE POINCONNET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ES</a:t>
                      </a:r>
                      <a:r>
                        <a:rPr lang="fr-FR" b="1" baseline="0" dirty="0" smtClean="0"/>
                        <a:t> POULAINES</a:t>
                      </a:r>
                      <a:endParaRPr lang="fr-FR" b="1" dirty="0"/>
                    </a:p>
                  </a:txBody>
                  <a:tcPr/>
                </a:tc>
              </a:tr>
              <a:tr h="37000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EGC TOUVENT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FC DEOLS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Imag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600" y="1219483"/>
            <a:ext cx="1568076" cy="141745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34" y="2461832"/>
            <a:ext cx="733812" cy="733812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98" y="1504312"/>
            <a:ext cx="1314188" cy="64195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931" y="3704336"/>
            <a:ext cx="1613107" cy="5821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089" y="2456888"/>
            <a:ext cx="1387561" cy="99442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188" y="2791459"/>
            <a:ext cx="2161892" cy="56676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8" y="3674161"/>
            <a:ext cx="1094030" cy="8409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527" y="2556307"/>
            <a:ext cx="1244197" cy="1215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1348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28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INDRE COMPTABILITE</dc:creator>
  <cp:lastModifiedBy>JPM</cp:lastModifiedBy>
  <cp:revision>16</cp:revision>
  <cp:lastPrinted>2017-03-21T16:22:14Z</cp:lastPrinted>
  <dcterms:created xsi:type="dcterms:W3CDTF">2017-02-02T14:25:46Z</dcterms:created>
  <dcterms:modified xsi:type="dcterms:W3CDTF">2020-03-05T18:35:10Z</dcterms:modified>
</cp:coreProperties>
</file>